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8" r:id="rId23"/>
    <p:sldId id="299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B681EB-43CA-476F-8434-E18D3627737B}" v="2" dt="2025-08-09T14:43:12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vo das" userId="be3039df3dc278b7" providerId="LiveId" clId="{FBB681EB-43CA-476F-8434-E18D3627737B}"/>
    <pc:docChg chg="custSel addSld modSld">
      <pc:chgData name="suvo das" userId="be3039df3dc278b7" providerId="LiveId" clId="{FBB681EB-43CA-476F-8434-E18D3627737B}" dt="2025-08-09T14:43:24.765" v="33" actId="1076"/>
      <pc:docMkLst>
        <pc:docMk/>
      </pc:docMkLst>
      <pc:sldChg chg="addSp delSp modSp new mod">
        <pc:chgData name="suvo das" userId="be3039df3dc278b7" providerId="LiveId" clId="{FBB681EB-43CA-476F-8434-E18D3627737B}" dt="2025-08-09T14:42:51.682" v="24" actId="1076"/>
        <pc:sldMkLst>
          <pc:docMk/>
          <pc:sldMk cId="284057292" sldId="298"/>
        </pc:sldMkLst>
        <pc:spChg chg="mod">
          <ac:chgData name="suvo das" userId="be3039df3dc278b7" providerId="LiveId" clId="{FBB681EB-43CA-476F-8434-E18D3627737B}" dt="2025-08-09T14:42:18.114" v="18" actId="20577"/>
          <ac:spMkLst>
            <pc:docMk/>
            <pc:sldMk cId="284057292" sldId="298"/>
            <ac:spMk id="2" creationId="{0D7A7EF3-DAD8-E7BB-DFCF-84019F12E2E9}"/>
          </ac:spMkLst>
        </pc:spChg>
        <pc:spChg chg="del">
          <ac:chgData name="suvo das" userId="be3039df3dc278b7" providerId="LiveId" clId="{FBB681EB-43CA-476F-8434-E18D3627737B}" dt="2025-08-09T14:42:42.880" v="19" actId="931"/>
          <ac:spMkLst>
            <pc:docMk/>
            <pc:sldMk cId="284057292" sldId="298"/>
            <ac:spMk id="3" creationId="{1F8A85E3-F6F4-BCA2-7041-6670BCC55B73}"/>
          </ac:spMkLst>
        </pc:spChg>
        <pc:picChg chg="add mod">
          <ac:chgData name="suvo das" userId="be3039df3dc278b7" providerId="LiveId" clId="{FBB681EB-43CA-476F-8434-E18D3627737B}" dt="2025-08-09T14:42:51.682" v="24" actId="1076"/>
          <ac:picMkLst>
            <pc:docMk/>
            <pc:sldMk cId="284057292" sldId="298"/>
            <ac:picMk id="5" creationId="{299C2C1F-D82E-713B-FB52-112175E2B467}"/>
          </ac:picMkLst>
        </pc:picChg>
      </pc:sldChg>
      <pc:sldChg chg="addSp delSp modSp new mod">
        <pc:chgData name="suvo das" userId="be3039df3dc278b7" providerId="LiveId" clId="{FBB681EB-43CA-476F-8434-E18D3627737B}" dt="2025-08-09T14:43:24.765" v="33" actId="1076"/>
        <pc:sldMkLst>
          <pc:docMk/>
          <pc:sldMk cId="2281069072" sldId="299"/>
        </pc:sldMkLst>
        <pc:spChg chg="del">
          <ac:chgData name="suvo das" userId="be3039df3dc278b7" providerId="LiveId" clId="{FBB681EB-43CA-476F-8434-E18D3627737B}" dt="2025-08-09T14:42:57.984" v="26" actId="478"/>
          <ac:spMkLst>
            <pc:docMk/>
            <pc:sldMk cId="2281069072" sldId="299"/>
            <ac:spMk id="2" creationId="{C5A6ECEB-625E-815A-0633-F6A878E5F6A8}"/>
          </ac:spMkLst>
        </pc:spChg>
        <pc:spChg chg="del">
          <ac:chgData name="suvo das" userId="be3039df3dc278b7" providerId="LiveId" clId="{FBB681EB-43CA-476F-8434-E18D3627737B}" dt="2025-08-09T14:43:12.377" v="27" actId="931"/>
          <ac:spMkLst>
            <pc:docMk/>
            <pc:sldMk cId="2281069072" sldId="299"/>
            <ac:spMk id="3" creationId="{9B187C32-306B-7013-8983-61EC54D3BCED}"/>
          </ac:spMkLst>
        </pc:spChg>
        <pc:picChg chg="add mod">
          <ac:chgData name="suvo das" userId="be3039df3dc278b7" providerId="LiveId" clId="{FBB681EB-43CA-476F-8434-E18D3627737B}" dt="2025-08-09T14:43:24.765" v="33" actId="1076"/>
          <ac:picMkLst>
            <pc:docMk/>
            <pc:sldMk cId="2281069072" sldId="299"/>
            <ac:picMk id="5" creationId="{7580CFD0-0859-64B4-68D0-279965280A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265-34D9-6135-47A6-C41845137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254D6-EA9C-DA30-4107-6E10D2A91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6469-1604-CFEB-150C-EB8CA801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0A71-F55B-FF2B-7C92-7E19A124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2CFD-6147-2EDE-C918-34065394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48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4461-C83B-79D2-E8A9-0F221471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7916F-E1C0-38C9-4788-EBA3BD350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498DA-37E9-5D38-E4A1-E8D562CD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B670-4ACA-B121-874E-8052A379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96F02-4E02-2291-FAC8-196ACEEE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1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604DA-9D49-A9AA-26F0-C3121C955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9A487-272F-8528-D5D6-C1BEC2780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C7EF1-88A5-7C79-D3D5-C5C689E6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D795-C1CB-276E-AE94-E40A598D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2489-F2E3-5D95-5292-C8A1B127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09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CD0D-E3ED-2415-7A12-5ABD964F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A040-9A5F-8DA3-2590-7E97F968C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2841-83AD-9E37-A679-83E03AB7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0E9C-E408-BA12-1195-C784EB3B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886B-E83A-627E-2019-78F5D35F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67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659D-60A0-7692-9444-24A12E6C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41E3-A9F7-7463-D194-6EFF5820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AEE7-B83C-535D-7A86-56C8AFAD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84E2-F07C-7AC1-DF45-1FA95488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BD7D3-31E8-F593-9007-A43E6597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58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962E-41EF-4D3B-B5C4-A166157B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7730D-53E8-D81C-78BC-F6142278F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CDD7F-23D1-CE8A-3329-B73972D0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576E6-0BBF-6267-67DE-407BCCA26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A8A60-5824-B780-D432-B27FEB78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207B7-D568-F674-3F44-DCD8B4BD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26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D215-110F-031B-B363-BD68371D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1C56C-4D89-B826-8753-C8D27B41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7CC3D-620B-E1E7-14D0-4C1A5EA0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6509-6C40-9128-4F17-DA3D457CB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08E85-011F-60C9-B13B-33437659B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E9A1-7F38-4939-292D-0E050511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9B3FF-69EB-ED3D-83C5-0A3DF87B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51742-FAC7-8560-1D19-D5879084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6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B332-3EB4-6E45-F61C-0C13CE23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D4D00-9D85-71B9-4957-77ADCD8E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78CBC-E4E9-1607-6054-63BC2EF1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7059E-7F7F-0223-AE7C-014E1678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9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CADF1-EACC-E1E5-CC4D-4AC666C8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3F0EB-A7E1-9428-8637-D6F1F6A8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32261-AE12-B893-51A9-08CE7AB3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39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3E09-F7E9-B5F0-7B29-211629E7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AEF2-AF1C-6649-D2E3-1D09CC1C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8BC29-0B57-74A9-D226-A0D9B3449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90255-F90A-1C06-2242-5FD67E18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F05AF-B854-F68A-AA7B-58E19141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FA16-63EC-6806-60A6-DA39A909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11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D614-07A3-1C30-5A8C-BF451324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5D535-0C5F-C348-F1E3-EA5B421CA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F409E-411D-1AED-169E-3323D5029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9CD39-5D8E-0A32-1D39-E5B1075A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007AF-5940-7587-7BED-FE6C637C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7474B-0CAC-2B91-AB19-4057F7B4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91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0F915-DD86-B653-61E6-40F16B43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5C6FA-7447-2AD9-FB93-5D65B7E28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067A-436D-177C-E627-2476023C5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B52545-ACB4-4775-8B29-3E61D8C37313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77E7-F885-42C0-B450-B5B28E8FB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5A5DA-ED86-3C2B-C446-48E80A312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B662BA-2F3B-448E-BDE1-1F2A348A5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33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E9A2-C6C5-86C0-2594-2472D0978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2027"/>
            <a:ext cx="9144000" cy="894522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50000"/>
                  </a:schemeClr>
                </a:solidFill>
              </a:rPr>
              <a:t>METAS PLOITABLE 2</a:t>
            </a:r>
            <a:endParaRPr lang="en-IN" b="1" i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5029F-E22D-C9AB-2447-5267E2229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086" y="2787028"/>
            <a:ext cx="9935817" cy="2768945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Gautami" panose="020B0502040204020203" pitchFamily="34" charset="0"/>
                <a:cs typeface="Gautami" panose="020B0502040204020203" pitchFamily="34" charset="0"/>
              </a:rPr>
              <a:t>Metasploitable</a:t>
            </a:r>
            <a:r>
              <a:rPr lang="en-US" b="1" dirty="0">
                <a:latin typeface="Gautami" panose="020B0502040204020203" pitchFamily="34" charset="0"/>
                <a:cs typeface="Gautami" panose="020B0502040204020203" pitchFamily="34" charset="0"/>
              </a:rPr>
              <a:t> 2</a:t>
            </a:r>
            <a:r>
              <a:rPr lang="en-US" dirty="0">
                <a:latin typeface="Gautami" panose="020B0502040204020203" pitchFamily="34" charset="0"/>
                <a:cs typeface="Gautami" panose="020B0502040204020203" pitchFamily="34" charset="0"/>
              </a:rPr>
              <a:t> is a purpose-built, intentionally vulnerable Linux-based virtual machine (VM) developed by </a:t>
            </a:r>
            <a:r>
              <a:rPr lang="en-US" b="1" dirty="0">
                <a:latin typeface="Gautami" panose="020B0502040204020203" pitchFamily="34" charset="0"/>
                <a:cs typeface="Gautami" panose="020B0502040204020203" pitchFamily="34" charset="0"/>
              </a:rPr>
              <a:t>Rapid7</a:t>
            </a:r>
            <a:r>
              <a:rPr lang="en-US" dirty="0">
                <a:latin typeface="Gautami" panose="020B0502040204020203" pitchFamily="34" charset="0"/>
                <a:cs typeface="Gautami" panose="020B0502040204020203" pitchFamily="34" charset="0"/>
              </a:rPr>
              <a:t>, designed to serve as a target environment for penetration testing, vulnerability assessment, and exploit development. It emulates a legacy server environment riddled with outdated and misconfigured services to provide a comprehensive, real-world lab setup for ethical hacking and cybersecurity training.</a:t>
            </a:r>
            <a:endParaRPr lang="en-IN" dirty="0">
              <a:latin typeface="Gautami" panose="020B0502040204020203" pitchFamily="34" charset="0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89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DFB2-0F90-0A6E-AEE1-1CFD6C5B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 PORT TELNET EXPLOIT</a:t>
            </a:r>
            <a:endParaRPr lang="en-IN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B84747-79E3-7771-0792-BD06E8F7D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2" y="2310574"/>
            <a:ext cx="10889465" cy="1843983"/>
          </a:xfrm>
        </p:spPr>
      </p:pic>
    </p:spTree>
    <p:extLst>
      <p:ext uri="{BB962C8B-B14F-4D97-AF65-F5344CB8AC3E}">
        <p14:creationId xmlns:p14="http://schemas.microsoft.com/office/powerpoint/2010/main" val="319439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DB4BC9-96E8-3CA7-A44E-76CFA3CD9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7" y="962081"/>
            <a:ext cx="11281356" cy="4385172"/>
          </a:xfrm>
        </p:spPr>
      </p:pic>
    </p:spTree>
    <p:extLst>
      <p:ext uri="{BB962C8B-B14F-4D97-AF65-F5344CB8AC3E}">
        <p14:creationId xmlns:p14="http://schemas.microsoft.com/office/powerpoint/2010/main" val="18428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16D215C-F2D3-6822-53A8-2E216FF98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8" y="444085"/>
            <a:ext cx="10682364" cy="5687899"/>
          </a:xfrm>
        </p:spPr>
      </p:pic>
    </p:spTree>
    <p:extLst>
      <p:ext uri="{BB962C8B-B14F-4D97-AF65-F5344CB8AC3E}">
        <p14:creationId xmlns:p14="http://schemas.microsoft.com/office/powerpoint/2010/main" val="201750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A6A7-9C0B-FACE-A260-6167E0CA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 SMTP EXPLOIT</a:t>
            </a:r>
            <a:endParaRPr lang="en-IN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AB922-843D-018C-9ABF-5ED6C9AEE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7" y="2183160"/>
            <a:ext cx="11435948" cy="3024944"/>
          </a:xfrm>
        </p:spPr>
      </p:pic>
    </p:spTree>
    <p:extLst>
      <p:ext uri="{BB962C8B-B14F-4D97-AF65-F5344CB8AC3E}">
        <p14:creationId xmlns:p14="http://schemas.microsoft.com/office/powerpoint/2010/main" val="223779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9F8CB5-00C7-69E1-264B-45C19AECF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2" y="1144999"/>
            <a:ext cx="11707995" cy="4102862"/>
          </a:xfrm>
        </p:spPr>
      </p:pic>
    </p:spTree>
    <p:extLst>
      <p:ext uri="{BB962C8B-B14F-4D97-AF65-F5344CB8AC3E}">
        <p14:creationId xmlns:p14="http://schemas.microsoft.com/office/powerpoint/2010/main" val="193961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lack rectangular object with white spots&#10;&#10;AI-generated content may be incorrect.">
            <a:extLst>
              <a:ext uri="{FF2B5EF4-FFF2-40B4-BE49-F238E27FC236}">
                <a16:creationId xmlns:a16="http://schemas.microsoft.com/office/drawing/2014/main" id="{B9D9F0B8-F6C7-778E-ECDA-DF468036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" y="1193519"/>
            <a:ext cx="11589546" cy="3209516"/>
          </a:xfrm>
        </p:spPr>
      </p:pic>
    </p:spTree>
    <p:extLst>
      <p:ext uri="{BB962C8B-B14F-4D97-AF65-F5344CB8AC3E}">
        <p14:creationId xmlns:p14="http://schemas.microsoft.com/office/powerpoint/2010/main" val="8069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4AAB-84C8-67D7-BDE1-E3D7E76B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 HTTP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6B3054-4155-7E14-4F53-FDD787734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7" y="1825625"/>
            <a:ext cx="8290226" cy="4351338"/>
          </a:xfrm>
        </p:spPr>
      </p:pic>
    </p:spTree>
    <p:extLst>
      <p:ext uri="{BB962C8B-B14F-4D97-AF65-F5344CB8AC3E}">
        <p14:creationId xmlns:p14="http://schemas.microsoft.com/office/powerpoint/2010/main" val="329807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27B36B-C6D7-1EC9-224A-FE8BB3265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79" y="483842"/>
            <a:ext cx="9964833" cy="6180720"/>
          </a:xfrm>
        </p:spPr>
      </p:pic>
    </p:spTree>
    <p:extLst>
      <p:ext uri="{BB962C8B-B14F-4D97-AF65-F5344CB8AC3E}">
        <p14:creationId xmlns:p14="http://schemas.microsoft.com/office/powerpoint/2010/main" val="11337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515786-FB1E-FE6F-6724-62F372AD5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6" y="1479116"/>
            <a:ext cx="10203656" cy="3899768"/>
          </a:xfrm>
        </p:spPr>
      </p:pic>
    </p:spTree>
    <p:extLst>
      <p:ext uri="{BB962C8B-B14F-4D97-AF65-F5344CB8AC3E}">
        <p14:creationId xmlns:p14="http://schemas.microsoft.com/office/powerpoint/2010/main" val="182419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D760-ED15-E29A-2630-525F1BB4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139 NETBIOS-SSN EXPLOIT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7C3648-9E99-1E4D-0B5E-3F1A72EC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0166"/>
            <a:ext cx="10515600" cy="2982256"/>
          </a:xfrm>
        </p:spPr>
      </p:pic>
    </p:spTree>
    <p:extLst>
      <p:ext uri="{BB962C8B-B14F-4D97-AF65-F5344CB8AC3E}">
        <p14:creationId xmlns:p14="http://schemas.microsoft.com/office/powerpoint/2010/main" val="424994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A39E-FAD6-42E5-CCB6-E022EEE3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6536"/>
          </a:xfrm>
        </p:spPr>
        <p:txBody>
          <a:bodyPr/>
          <a:lstStyle/>
          <a:p>
            <a:r>
              <a:rPr lang="en-US" dirty="0"/>
              <a:t>SEARCH METASPLOITABLE ID ADDRESS:-</a:t>
            </a:r>
            <a:endParaRPr lang="en-IN" dirty="0"/>
          </a:p>
        </p:txBody>
      </p:sp>
      <p:pic>
        <p:nvPicPr>
          <p:cNvPr id="15" name="Content Placeholder 14" descr="A screenshot of a computer">
            <a:extLst>
              <a:ext uri="{FF2B5EF4-FFF2-40B4-BE49-F238E27FC236}">
                <a16:creationId xmlns:a16="http://schemas.microsoft.com/office/drawing/2014/main" id="{14B2FA8C-443D-BD7A-AF45-FABB65017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27" y="2078391"/>
            <a:ext cx="10348438" cy="2507681"/>
          </a:xfrm>
        </p:spPr>
      </p:pic>
    </p:spTree>
    <p:extLst>
      <p:ext uri="{BB962C8B-B14F-4D97-AF65-F5344CB8AC3E}">
        <p14:creationId xmlns:p14="http://schemas.microsoft.com/office/powerpoint/2010/main" val="79516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AFE2C4-8CDA-9F54-6A4B-6B1CC8D3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6" y="988087"/>
            <a:ext cx="11591688" cy="4200139"/>
          </a:xfrm>
        </p:spPr>
      </p:pic>
    </p:spTree>
    <p:extLst>
      <p:ext uri="{BB962C8B-B14F-4D97-AF65-F5344CB8AC3E}">
        <p14:creationId xmlns:p14="http://schemas.microsoft.com/office/powerpoint/2010/main" val="150168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08756E-A1D6-4EE8-7DD5-E2BA0FD70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8" y="646488"/>
            <a:ext cx="9929158" cy="5277234"/>
          </a:xfrm>
        </p:spPr>
      </p:pic>
    </p:spTree>
    <p:extLst>
      <p:ext uri="{BB962C8B-B14F-4D97-AF65-F5344CB8AC3E}">
        <p14:creationId xmlns:p14="http://schemas.microsoft.com/office/powerpoint/2010/main" val="351171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7EF3-DAD8-E7BB-DFCF-84019F12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445:- samba </a:t>
            </a:r>
            <a:endParaRPr lang="en-IN" dirty="0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99C2C1F-D82E-713B-FB52-112175E2B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70" y="1867407"/>
            <a:ext cx="8097478" cy="4203358"/>
          </a:xfrm>
        </p:spPr>
      </p:pic>
    </p:spTree>
    <p:extLst>
      <p:ext uri="{BB962C8B-B14F-4D97-AF65-F5344CB8AC3E}">
        <p14:creationId xmlns:p14="http://schemas.microsoft.com/office/powerpoint/2010/main" val="28405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80CFD0-0859-64B4-68D0-27996528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8" y="857406"/>
            <a:ext cx="9336422" cy="4971644"/>
          </a:xfrm>
        </p:spPr>
      </p:pic>
    </p:spTree>
    <p:extLst>
      <p:ext uri="{BB962C8B-B14F-4D97-AF65-F5344CB8AC3E}">
        <p14:creationId xmlns:p14="http://schemas.microsoft.com/office/powerpoint/2010/main" val="228106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083B-3BDA-60D3-EAD0-3822E5A4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512	 EXEC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F4F50-F656-EEC0-6E3C-5DCFA458C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6" y="1790783"/>
            <a:ext cx="9909313" cy="4361240"/>
          </a:xfrm>
        </p:spPr>
      </p:pic>
    </p:spTree>
    <p:extLst>
      <p:ext uri="{BB962C8B-B14F-4D97-AF65-F5344CB8AC3E}">
        <p14:creationId xmlns:p14="http://schemas.microsoft.com/office/powerpoint/2010/main" val="183844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2788-A6A4-474A-1C98-26C25CCB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513 LOGIN EXPLOIT</a:t>
            </a:r>
            <a:endParaRPr lang="en-IN" dirty="0"/>
          </a:p>
        </p:txBody>
      </p:sp>
      <p:pic>
        <p:nvPicPr>
          <p:cNvPr id="5" name="Content Placeholder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58DE6445-C6AB-F59C-C5C1-8D38DA720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062875"/>
            <a:ext cx="11467313" cy="2171195"/>
          </a:xfrm>
        </p:spPr>
      </p:pic>
    </p:spTree>
    <p:extLst>
      <p:ext uri="{BB962C8B-B14F-4D97-AF65-F5344CB8AC3E}">
        <p14:creationId xmlns:p14="http://schemas.microsoft.com/office/powerpoint/2010/main" val="295743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C636B0-EA15-83C3-8EBD-239A12CE1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3" y="752198"/>
            <a:ext cx="11348836" cy="4942923"/>
          </a:xfrm>
        </p:spPr>
      </p:pic>
    </p:spTree>
    <p:extLst>
      <p:ext uri="{BB962C8B-B14F-4D97-AF65-F5344CB8AC3E}">
        <p14:creationId xmlns:p14="http://schemas.microsoft.com/office/powerpoint/2010/main" val="29736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8DAAD-CD05-D510-681F-0D86786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1" y="682625"/>
            <a:ext cx="10339346" cy="5072132"/>
          </a:xfrm>
        </p:spPr>
      </p:pic>
    </p:spTree>
    <p:extLst>
      <p:ext uri="{BB962C8B-B14F-4D97-AF65-F5344CB8AC3E}">
        <p14:creationId xmlns:p14="http://schemas.microsoft.com/office/powerpoint/2010/main" val="186468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25E6-22E3-99F7-9B0C-6AF8B4A8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1099 JAVARMI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CC7FC9-3D41-F1CA-3A5E-6F56699A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" y="1780044"/>
            <a:ext cx="10515600" cy="3866029"/>
          </a:xfrm>
        </p:spPr>
      </p:pic>
    </p:spTree>
    <p:extLst>
      <p:ext uri="{BB962C8B-B14F-4D97-AF65-F5344CB8AC3E}">
        <p14:creationId xmlns:p14="http://schemas.microsoft.com/office/powerpoint/2010/main" val="147952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B1A8D5F-967E-2FB7-7050-8C56D4D7A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6" y="1197842"/>
            <a:ext cx="11045539" cy="4010261"/>
          </a:xfrm>
        </p:spPr>
      </p:pic>
    </p:spTree>
    <p:extLst>
      <p:ext uri="{BB962C8B-B14F-4D97-AF65-F5344CB8AC3E}">
        <p14:creationId xmlns:p14="http://schemas.microsoft.com/office/powerpoint/2010/main" val="56707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FEDE-C8F6-C6CF-5E5A-BC426621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SCAN:-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46569A-3CBF-DB85-F1BE-9627609EE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08" y="1825625"/>
            <a:ext cx="7386984" cy="4351338"/>
          </a:xfrm>
        </p:spPr>
      </p:pic>
    </p:spTree>
    <p:extLst>
      <p:ext uri="{BB962C8B-B14F-4D97-AF65-F5344CB8AC3E}">
        <p14:creationId xmlns:p14="http://schemas.microsoft.com/office/powerpoint/2010/main" val="117646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CACC5-6940-580B-6B32-DCD92F95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43" y="851589"/>
            <a:ext cx="8599940" cy="5279171"/>
          </a:xfrm>
        </p:spPr>
      </p:pic>
    </p:spTree>
    <p:extLst>
      <p:ext uri="{BB962C8B-B14F-4D97-AF65-F5344CB8AC3E}">
        <p14:creationId xmlns:p14="http://schemas.microsoft.com/office/powerpoint/2010/main" val="399281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9FA14D-7A6D-CE5B-87ED-F0EFBE3D0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0" y="592014"/>
            <a:ext cx="8451999" cy="5154967"/>
          </a:xfrm>
        </p:spPr>
      </p:pic>
    </p:spTree>
    <p:extLst>
      <p:ext uri="{BB962C8B-B14F-4D97-AF65-F5344CB8AC3E}">
        <p14:creationId xmlns:p14="http://schemas.microsoft.com/office/powerpoint/2010/main" val="3997278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4058-5DF2-3B6A-9920-C3E165C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3306 MYSQL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D22C3B-51CC-BFAE-871A-6958D6360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48" y="2060423"/>
            <a:ext cx="8726435" cy="3177498"/>
          </a:xfrm>
        </p:spPr>
      </p:pic>
    </p:spTree>
    <p:extLst>
      <p:ext uri="{BB962C8B-B14F-4D97-AF65-F5344CB8AC3E}">
        <p14:creationId xmlns:p14="http://schemas.microsoft.com/office/powerpoint/2010/main" val="250561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92D7F4-CCE7-03B6-F340-16F962E6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99" y="1328194"/>
            <a:ext cx="7155106" cy="4088632"/>
          </a:xfrm>
        </p:spPr>
      </p:pic>
    </p:spTree>
    <p:extLst>
      <p:ext uri="{BB962C8B-B14F-4D97-AF65-F5344CB8AC3E}">
        <p14:creationId xmlns:p14="http://schemas.microsoft.com/office/powerpoint/2010/main" val="66493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1493AF3-8E7B-743C-FE09-5A75660FD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8" y="1551228"/>
            <a:ext cx="10421183" cy="2802111"/>
          </a:xfrm>
        </p:spPr>
      </p:pic>
    </p:spTree>
    <p:extLst>
      <p:ext uri="{BB962C8B-B14F-4D97-AF65-F5344CB8AC3E}">
        <p14:creationId xmlns:p14="http://schemas.microsoft.com/office/powerpoint/2010/main" val="204049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9CF78E4-CB26-9692-6124-7797C442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3" y="1394284"/>
            <a:ext cx="7305728" cy="2968994"/>
          </a:xfrm>
        </p:spPr>
      </p:pic>
    </p:spTree>
    <p:extLst>
      <p:ext uri="{BB962C8B-B14F-4D97-AF65-F5344CB8AC3E}">
        <p14:creationId xmlns:p14="http://schemas.microsoft.com/office/powerpoint/2010/main" val="3520852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E948416-12CC-D698-5A5A-16D81ABC4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73" y="1915710"/>
            <a:ext cx="8451181" cy="966638"/>
          </a:xfrm>
        </p:spPr>
      </p:pic>
    </p:spTree>
    <p:extLst>
      <p:ext uri="{BB962C8B-B14F-4D97-AF65-F5344CB8AC3E}">
        <p14:creationId xmlns:p14="http://schemas.microsoft.com/office/powerpoint/2010/main" val="828739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4D8C930-5037-E04E-8721-F91826E0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10" y="492984"/>
            <a:ext cx="5982320" cy="6224193"/>
          </a:xfrm>
        </p:spPr>
      </p:pic>
    </p:spTree>
    <p:extLst>
      <p:ext uri="{BB962C8B-B14F-4D97-AF65-F5344CB8AC3E}">
        <p14:creationId xmlns:p14="http://schemas.microsoft.com/office/powerpoint/2010/main" val="1585093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3FBF-141D-C8DE-7162-CE04B4AC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5432 POSTGRESQL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C32AD-2419-ACA5-2F74-C0B6F9EB1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70" y="1825625"/>
            <a:ext cx="9599860" cy="4351338"/>
          </a:xfrm>
        </p:spPr>
      </p:pic>
    </p:spTree>
    <p:extLst>
      <p:ext uri="{BB962C8B-B14F-4D97-AF65-F5344CB8AC3E}">
        <p14:creationId xmlns:p14="http://schemas.microsoft.com/office/powerpoint/2010/main" val="518940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467EA2-9002-7DB1-B864-4A0550773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97" y="533538"/>
            <a:ext cx="9285922" cy="5638662"/>
          </a:xfrm>
        </p:spPr>
      </p:pic>
    </p:spTree>
    <p:extLst>
      <p:ext uri="{BB962C8B-B14F-4D97-AF65-F5344CB8AC3E}">
        <p14:creationId xmlns:p14="http://schemas.microsoft.com/office/powerpoint/2010/main" val="179867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D127-6ADA-C6B7-003C-E084D43E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21-FTP EXPLOIT:-</a:t>
            </a:r>
            <a:endParaRPr lang="en-IN" dirty="0"/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AC14D6-8F8D-3B7C-1D3E-B5C9A8053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3" y="2154835"/>
            <a:ext cx="9104244" cy="2548330"/>
          </a:xfrm>
        </p:spPr>
      </p:pic>
    </p:spTree>
    <p:extLst>
      <p:ext uri="{BB962C8B-B14F-4D97-AF65-F5344CB8AC3E}">
        <p14:creationId xmlns:p14="http://schemas.microsoft.com/office/powerpoint/2010/main" val="2207294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6B13F5-05E2-E5AC-62FD-1A89A938A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94" y="543478"/>
            <a:ext cx="9272476" cy="6145890"/>
          </a:xfrm>
        </p:spPr>
      </p:pic>
    </p:spTree>
    <p:extLst>
      <p:ext uri="{BB962C8B-B14F-4D97-AF65-F5344CB8AC3E}">
        <p14:creationId xmlns:p14="http://schemas.microsoft.com/office/powerpoint/2010/main" val="3069466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1BD2-3894-1E5A-9E05-BA68B537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8009 AJP 13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69F89-3163-8EFB-06CF-425AE3FB7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8" y="1874062"/>
            <a:ext cx="9947304" cy="2032016"/>
          </a:xfrm>
        </p:spPr>
      </p:pic>
    </p:spTree>
    <p:extLst>
      <p:ext uri="{BB962C8B-B14F-4D97-AF65-F5344CB8AC3E}">
        <p14:creationId xmlns:p14="http://schemas.microsoft.com/office/powerpoint/2010/main" val="681075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DC78E41-C1A0-CF2A-37FA-30497C0A9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5" y="1683925"/>
            <a:ext cx="11328683" cy="1745075"/>
          </a:xfrm>
        </p:spPr>
      </p:pic>
    </p:spTree>
    <p:extLst>
      <p:ext uri="{BB962C8B-B14F-4D97-AF65-F5344CB8AC3E}">
        <p14:creationId xmlns:p14="http://schemas.microsoft.com/office/powerpoint/2010/main" val="1261866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091F69-1EF4-6925-1C84-97DAD5B24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1" y="394669"/>
            <a:ext cx="8903767" cy="6068661"/>
          </a:xfrm>
        </p:spPr>
      </p:pic>
    </p:spTree>
    <p:extLst>
      <p:ext uri="{BB962C8B-B14F-4D97-AF65-F5344CB8AC3E}">
        <p14:creationId xmlns:p14="http://schemas.microsoft.com/office/powerpoint/2010/main" val="253983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43D7DA6-5FD9-F16C-A12B-DA8D2D197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5" y="1013792"/>
            <a:ext cx="11644130" cy="3522843"/>
          </a:xfrm>
        </p:spPr>
      </p:pic>
    </p:spTree>
    <p:extLst>
      <p:ext uri="{BB962C8B-B14F-4D97-AF65-F5344CB8AC3E}">
        <p14:creationId xmlns:p14="http://schemas.microsoft.com/office/powerpoint/2010/main" val="264679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2EE593-AC97-776F-102D-5DB7DE1F4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21" y="767901"/>
            <a:ext cx="9307023" cy="5322198"/>
          </a:xfrm>
        </p:spPr>
      </p:pic>
    </p:spTree>
    <p:extLst>
      <p:ext uri="{BB962C8B-B14F-4D97-AF65-F5344CB8AC3E}">
        <p14:creationId xmlns:p14="http://schemas.microsoft.com/office/powerpoint/2010/main" val="115334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95EC-FA0A-92B4-4E64-A79DF2BC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 SSH PORT EXPLOIT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C203E3-9A74-3D6F-E3D6-CBEB547C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2543078"/>
            <a:ext cx="11016484" cy="2554413"/>
          </a:xfrm>
        </p:spPr>
      </p:pic>
    </p:spTree>
    <p:extLst>
      <p:ext uri="{BB962C8B-B14F-4D97-AF65-F5344CB8AC3E}">
        <p14:creationId xmlns:p14="http://schemas.microsoft.com/office/powerpoint/2010/main" val="78597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76DB6C-035E-A227-D3F4-5F0F1A3DB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0" y="1401235"/>
            <a:ext cx="10308799" cy="3916199"/>
          </a:xfrm>
        </p:spPr>
      </p:pic>
    </p:spTree>
    <p:extLst>
      <p:ext uri="{BB962C8B-B14F-4D97-AF65-F5344CB8AC3E}">
        <p14:creationId xmlns:p14="http://schemas.microsoft.com/office/powerpoint/2010/main" val="187167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17CFF2A-56B5-2920-72F0-EA8E9752E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4" y="1549445"/>
            <a:ext cx="11050331" cy="3469816"/>
          </a:xfrm>
        </p:spPr>
      </p:pic>
    </p:spTree>
    <p:extLst>
      <p:ext uri="{BB962C8B-B14F-4D97-AF65-F5344CB8AC3E}">
        <p14:creationId xmlns:p14="http://schemas.microsoft.com/office/powerpoint/2010/main" val="1222671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118</Words>
  <Application>Microsoft Office PowerPoint</Application>
  <PresentationFormat>Widescreen</PresentationFormat>
  <Paragraphs>17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Gautami</vt:lpstr>
      <vt:lpstr>Office Theme</vt:lpstr>
      <vt:lpstr>METAS PLOITABLE 2</vt:lpstr>
      <vt:lpstr>SEARCH METASPLOITABLE ID ADDRESS:-</vt:lpstr>
      <vt:lpstr>NETWORK SCAN:-</vt:lpstr>
      <vt:lpstr>21-FTP EXPLOIT:-</vt:lpstr>
      <vt:lpstr>PowerPoint Presentation</vt:lpstr>
      <vt:lpstr>PowerPoint Presentation</vt:lpstr>
      <vt:lpstr>22 SSH PORT EXPLOIT</vt:lpstr>
      <vt:lpstr>PowerPoint Presentation</vt:lpstr>
      <vt:lpstr>PowerPoint Presentation</vt:lpstr>
      <vt:lpstr>23 PORT TELNET EXPLOIT</vt:lpstr>
      <vt:lpstr>PowerPoint Presentation</vt:lpstr>
      <vt:lpstr>PowerPoint Presentation</vt:lpstr>
      <vt:lpstr>25 SMTP EXPLOIT</vt:lpstr>
      <vt:lpstr>PowerPoint Presentation</vt:lpstr>
      <vt:lpstr>PowerPoint Presentation</vt:lpstr>
      <vt:lpstr>80 HTTP EXPLOIT</vt:lpstr>
      <vt:lpstr>PowerPoint Presentation</vt:lpstr>
      <vt:lpstr>PowerPoint Presentation</vt:lpstr>
      <vt:lpstr>139 NETBIOS-SSN EXPLOIT</vt:lpstr>
      <vt:lpstr>PowerPoint Presentation</vt:lpstr>
      <vt:lpstr>PowerPoint Presentation</vt:lpstr>
      <vt:lpstr>445:- samba </vt:lpstr>
      <vt:lpstr>PowerPoint Presentation</vt:lpstr>
      <vt:lpstr>512  EXEC EXPLOIT</vt:lpstr>
      <vt:lpstr>513 LOGIN EXPLOIT</vt:lpstr>
      <vt:lpstr>PowerPoint Presentation</vt:lpstr>
      <vt:lpstr>PowerPoint Presentation</vt:lpstr>
      <vt:lpstr>1099 JAVARMI EXPLOIT</vt:lpstr>
      <vt:lpstr>PowerPoint Presentation</vt:lpstr>
      <vt:lpstr>PowerPoint Presentation</vt:lpstr>
      <vt:lpstr>PowerPoint Presentation</vt:lpstr>
      <vt:lpstr>3306 MYSQL EXPLOIT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5432 POSTGRESQL EXPLOIT</vt:lpstr>
      <vt:lpstr>PowerPoint Presentation</vt:lpstr>
      <vt:lpstr>PowerPoint Presentation</vt:lpstr>
      <vt:lpstr>8009 AJP 13 EXPLOIT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suvo das</dc:creator>
  <cp:lastModifiedBy>suvo das</cp:lastModifiedBy>
  <cp:revision>1</cp:revision>
  <dcterms:created xsi:type="dcterms:W3CDTF">2025-07-09T14:23:13Z</dcterms:created>
  <dcterms:modified xsi:type="dcterms:W3CDTF">2025-08-09T14:43:29Z</dcterms:modified>
</cp:coreProperties>
</file>